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5143500" cx="9144000"/>
  <p:notesSz cx="6858000" cy="9144000"/>
  <p:embeddedFontLst>
    <p:embeddedFont>
      <p:font typeface="Economica"/>
      <p:regular r:id="rId15"/>
      <p:bold r:id="rId16"/>
      <p:italic r:id="rId17"/>
      <p:boldItalic r:id="rId18"/>
    </p:embeddedFont>
    <p:embeddedFont>
      <p:font typeface="Gilda Display"/>
      <p:regular r:id="rId19"/>
    </p:embeddedFont>
    <p:embeddedFont>
      <p:font typeface="Arapey"/>
      <p:regular r:id="rId20"/>
      <p:italic r:id="rId21"/>
    </p:embeddedFont>
    <p:embeddedFont>
      <p:font typeface="Open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Arapey-regular.fntdata"/><Relationship Id="rId22" Type="http://schemas.openxmlformats.org/officeDocument/2006/relationships/font" Target="fonts/OpenSans-regular.fntdata"/><Relationship Id="rId21" Type="http://schemas.openxmlformats.org/officeDocument/2006/relationships/font" Target="fonts/Arapey-italic.fntdata"/><Relationship Id="rId24" Type="http://schemas.openxmlformats.org/officeDocument/2006/relationships/font" Target="fonts/OpenSans-italic.fntdata"/><Relationship Id="rId23"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Open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Economica-regular.fntdata"/><Relationship Id="rId14" Type="http://schemas.openxmlformats.org/officeDocument/2006/relationships/slide" Target="slides/slide10.xml"/><Relationship Id="rId17" Type="http://schemas.openxmlformats.org/officeDocument/2006/relationships/font" Target="fonts/Economica-italic.fntdata"/><Relationship Id="rId16" Type="http://schemas.openxmlformats.org/officeDocument/2006/relationships/font" Target="fonts/Economica-bold.fntdata"/><Relationship Id="rId19" Type="http://schemas.openxmlformats.org/officeDocument/2006/relationships/font" Target="fonts/GildaDisplay-regular.fntdata"/><Relationship Id="rId18" Type="http://schemas.openxmlformats.org/officeDocument/2006/relationships/font" Target="fonts/Economic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2" name="Shape 12"/>
          <p:cNvSpPr txBox="1"/>
          <p:nvPr>
            <p:ph type="ctrTitle"/>
          </p:nvPr>
        </p:nvSpPr>
        <p:spPr>
          <a:xfrm>
            <a:off x="3044700" y="144425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sp>
        <p:nvSpPr>
          <p:cNvPr id="52" name="Shape 52"/>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3" name="Shape 53"/>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Clr>
                <a:schemeClr val="lt2"/>
              </a:buClr>
              <a:buSzPct val="100000"/>
              <a:defRPr sz="16000">
                <a:solidFill>
                  <a:schemeClr val="lt2"/>
                </a:solidFill>
              </a:defRPr>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4" name="Shape 54"/>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7" name="Shape 17"/>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8" name="Shape 18"/>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2" name="Shape 22"/>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sp>
        <p:nvSpPr>
          <p:cNvPr id="34" name="Shape 34"/>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5" name="Shape 35"/>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6" name="Shape 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7" name="Shape 37"/>
        <p:cNvGrpSpPr/>
        <p:nvPr/>
      </p:nvGrpSpPr>
      <p:grpSpPr>
        <a:xfrm>
          <a:off x="0" y="0"/>
          <a:ext cx="0" cy="0"/>
          <a:chOff x="0" y="0"/>
          <a:chExt cx="0" cy="0"/>
        </a:xfrm>
      </p:grpSpPr>
      <p:sp>
        <p:nvSpPr>
          <p:cNvPr id="38" name="Shape 38"/>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1" name="Shape 41"/>
        <p:cNvGrpSpPr/>
        <p:nvPr/>
      </p:nvGrpSpPr>
      <p:grpSpPr>
        <a:xfrm>
          <a:off x="0" y="0"/>
          <a:ext cx="0" cy="0"/>
          <a:chOff x="0" y="0"/>
          <a:chExt cx="0" cy="0"/>
        </a:xfrm>
      </p:grpSpPr>
      <p:sp>
        <p:nvSpPr>
          <p:cNvPr id="42" name="Shape 42"/>
          <p:cNvSpPr/>
          <p:nvPr/>
        </p:nvSpPr>
        <p:spPr>
          <a:xfrm>
            <a:off x="4572000" y="-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4" name="Shape 44"/>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5" name="Shape 45"/>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chemeClr val="dk1"/>
              </a:buClr>
              <a:buSzPct val="100000"/>
              <a:buFont typeface="Economica"/>
              <a:buNone/>
              <a:defRPr sz="4200">
                <a:solidFill>
                  <a:schemeClr val="dk1"/>
                </a:solidFill>
                <a:latin typeface="Economica"/>
                <a:ea typeface="Economica"/>
                <a:cs typeface="Economica"/>
                <a:sym typeface="Economica"/>
              </a:defRPr>
            </a:lvl1pPr>
            <a:lvl2pPr lvl="1">
              <a:spcBef>
                <a:spcPts val="0"/>
              </a:spcBef>
              <a:buClr>
                <a:schemeClr val="dk1"/>
              </a:buClr>
              <a:buSzPct val="100000"/>
              <a:buFont typeface="Economica"/>
              <a:buNone/>
              <a:defRPr sz="4200">
                <a:solidFill>
                  <a:schemeClr val="dk1"/>
                </a:solidFill>
                <a:latin typeface="Economica"/>
                <a:ea typeface="Economica"/>
                <a:cs typeface="Economica"/>
                <a:sym typeface="Economica"/>
              </a:defRPr>
            </a:lvl2pPr>
            <a:lvl3pPr lvl="2">
              <a:spcBef>
                <a:spcPts val="0"/>
              </a:spcBef>
              <a:buClr>
                <a:schemeClr val="dk1"/>
              </a:buClr>
              <a:buSzPct val="100000"/>
              <a:buFont typeface="Economica"/>
              <a:buNone/>
              <a:defRPr sz="4200">
                <a:solidFill>
                  <a:schemeClr val="dk1"/>
                </a:solidFill>
                <a:latin typeface="Economica"/>
                <a:ea typeface="Economica"/>
                <a:cs typeface="Economica"/>
                <a:sym typeface="Economica"/>
              </a:defRPr>
            </a:lvl3pPr>
            <a:lvl4pPr lvl="3">
              <a:spcBef>
                <a:spcPts val="0"/>
              </a:spcBef>
              <a:buClr>
                <a:schemeClr val="dk1"/>
              </a:buClr>
              <a:buSzPct val="100000"/>
              <a:buFont typeface="Economica"/>
              <a:buNone/>
              <a:defRPr sz="4200">
                <a:solidFill>
                  <a:schemeClr val="dk1"/>
                </a:solidFill>
                <a:latin typeface="Economica"/>
                <a:ea typeface="Economica"/>
                <a:cs typeface="Economica"/>
                <a:sym typeface="Economica"/>
              </a:defRPr>
            </a:lvl4pPr>
            <a:lvl5pPr lvl="4">
              <a:spcBef>
                <a:spcPts val="0"/>
              </a:spcBef>
              <a:buClr>
                <a:schemeClr val="dk1"/>
              </a:buClr>
              <a:buSzPct val="100000"/>
              <a:buFont typeface="Economica"/>
              <a:buNone/>
              <a:defRPr sz="4200">
                <a:solidFill>
                  <a:schemeClr val="dk1"/>
                </a:solidFill>
                <a:latin typeface="Economica"/>
                <a:ea typeface="Economica"/>
                <a:cs typeface="Economica"/>
                <a:sym typeface="Economica"/>
              </a:defRPr>
            </a:lvl5pPr>
            <a:lvl6pPr lvl="5">
              <a:spcBef>
                <a:spcPts val="0"/>
              </a:spcBef>
              <a:buClr>
                <a:schemeClr val="dk1"/>
              </a:buClr>
              <a:buSzPct val="100000"/>
              <a:buFont typeface="Economica"/>
              <a:buNone/>
              <a:defRPr sz="4200">
                <a:solidFill>
                  <a:schemeClr val="dk1"/>
                </a:solidFill>
                <a:latin typeface="Economica"/>
                <a:ea typeface="Economica"/>
                <a:cs typeface="Economica"/>
                <a:sym typeface="Economica"/>
              </a:defRPr>
            </a:lvl6pPr>
            <a:lvl7pPr lvl="6">
              <a:spcBef>
                <a:spcPts val="0"/>
              </a:spcBef>
              <a:buClr>
                <a:schemeClr val="dk1"/>
              </a:buClr>
              <a:buSzPct val="100000"/>
              <a:buFont typeface="Economica"/>
              <a:buNone/>
              <a:defRPr sz="4200">
                <a:solidFill>
                  <a:schemeClr val="dk1"/>
                </a:solidFill>
                <a:latin typeface="Economica"/>
                <a:ea typeface="Economica"/>
                <a:cs typeface="Economica"/>
                <a:sym typeface="Economica"/>
              </a:defRPr>
            </a:lvl7pPr>
            <a:lvl8pPr lvl="7">
              <a:spcBef>
                <a:spcPts val="0"/>
              </a:spcBef>
              <a:buClr>
                <a:schemeClr val="dk1"/>
              </a:buClr>
              <a:buSzPct val="100000"/>
              <a:buFont typeface="Economica"/>
              <a:buNone/>
              <a:defRPr sz="4200">
                <a:solidFill>
                  <a:schemeClr val="dk1"/>
                </a:solidFill>
                <a:latin typeface="Economica"/>
                <a:ea typeface="Economica"/>
                <a:cs typeface="Economica"/>
                <a:sym typeface="Economica"/>
              </a:defRPr>
            </a:lvl8pPr>
            <a:lvl9pPr lvl="8">
              <a:spcBef>
                <a:spcPts val="0"/>
              </a:spcBef>
              <a:buClr>
                <a:schemeClr val="dk1"/>
              </a:buClr>
              <a:buSzPct val="100000"/>
              <a:buFont typeface="Economica"/>
              <a:buNone/>
              <a:defRPr sz="4200">
                <a:solidFill>
                  <a:schemeClr val="dk1"/>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pen Sans"/>
              <a:defRPr sz="1800">
                <a:solidFill>
                  <a:schemeClr val="dk1"/>
                </a:solidFill>
                <a:latin typeface="Open Sans"/>
                <a:ea typeface="Open Sans"/>
                <a:cs typeface="Open Sans"/>
                <a:sym typeface="Open Sans"/>
              </a:defRPr>
            </a:lvl1pPr>
            <a:lvl2pPr lvl="1">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2pPr>
            <a:lvl3pPr lvl="2">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3pPr>
            <a:lvl4pPr lvl="3">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4pPr>
            <a:lvl5pPr lvl="4">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5pPr>
            <a:lvl6pPr lvl="5">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6pPr>
            <a:lvl7pPr lvl="6">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7pPr>
            <a:lvl8pPr lvl="7">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8pPr>
            <a:lvl9pPr lvl="8">
              <a:lnSpc>
                <a:spcPct val="115000"/>
              </a:lnSpc>
              <a:spcBef>
                <a:spcPts val="0"/>
              </a:spcBef>
              <a:spcAft>
                <a:spcPts val="1600"/>
              </a:spcAft>
              <a:buClr>
                <a:schemeClr val="dk1"/>
              </a:buClr>
              <a:buFont typeface="Open Sans"/>
              <a:defRPr>
                <a:solidFill>
                  <a:schemeClr val="dk1"/>
                </a:solidFill>
                <a:latin typeface="Open Sans"/>
                <a:ea typeface="Open Sans"/>
                <a:cs typeface="Open Sans"/>
                <a:sym typeface="Open Sans"/>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Economica"/>
                <a:ea typeface="Economica"/>
                <a:cs typeface="Economica"/>
                <a:sym typeface="Economic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07.jpg"/><Relationship Id="rId4" Type="http://schemas.openxmlformats.org/officeDocument/2006/relationships/image" Target="../media/image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3.png"/><Relationship Id="rId4" Type="http://schemas.openxmlformats.org/officeDocument/2006/relationships/image" Target="../media/image04.png"/><Relationship Id="rId5"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3044700" y="974998"/>
            <a:ext cx="3054600" cy="2006400"/>
          </a:xfrm>
          <a:prstGeom prst="rect">
            <a:avLst/>
          </a:prstGeom>
        </p:spPr>
        <p:txBody>
          <a:bodyPr anchorCtr="0" anchor="b" bIns="91425" lIns="91425" rIns="91425" tIns="91425">
            <a:noAutofit/>
          </a:bodyPr>
          <a:lstStyle/>
          <a:p>
            <a:pPr lvl="0">
              <a:spcBef>
                <a:spcPts val="0"/>
              </a:spcBef>
              <a:buNone/>
            </a:pPr>
            <a:r>
              <a:rPr lang="en"/>
              <a:t>Style Guide</a:t>
            </a:r>
          </a:p>
          <a:p>
            <a:pPr lvl="0">
              <a:spcBef>
                <a:spcPts val="0"/>
              </a:spcBef>
              <a:buNone/>
            </a:pPr>
            <a:r>
              <a:rPr lang="en"/>
              <a:t>&amp;</a:t>
            </a:r>
          </a:p>
          <a:p>
            <a:pPr lvl="0">
              <a:spcBef>
                <a:spcPts val="0"/>
              </a:spcBef>
              <a:buNone/>
            </a:pPr>
            <a:r>
              <a:rPr lang="en"/>
              <a:t>Wireframe</a:t>
            </a:r>
          </a:p>
        </p:txBody>
      </p:sp>
      <p:sp>
        <p:nvSpPr>
          <p:cNvPr id="63" name="Shape 63"/>
          <p:cNvSpPr txBox="1"/>
          <p:nvPr>
            <p:ph idx="1" type="subTitle"/>
          </p:nvPr>
        </p:nvSpPr>
        <p:spPr>
          <a:xfrm>
            <a:off x="3044700" y="3116580"/>
            <a:ext cx="3054600" cy="701400"/>
          </a:xfrm>
          <a:prstGeom prst="rect">
            <a:avLst/>
          </a:prstGeom>
        </p:spPr>
        <p:txBody>
          <a:bodyPr anchorCtr="0" anchor="t" bIns="91425" lIns="91425" rIns="91425" tIns="91425">
            <a:noAutofit/>
          </a:bodyPr>
          <a:lstStyle/>
          <a:p>
            <a:pPr lvl="0">
              <a:spcBef>
                <a:spcPts val="0"/>
              </a:spcBef>
              <a:buNone/>
            </a:pPr>
            <a:r>
              <a:rPr lang="en" sz="2400"/>
              <a:t>Peter Cortorreal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957125"/>
            <a:ext cx="8520600" cy="2128800"/>
          </a:xfrm>
          <a:prstGeom prst="rect">
            <a:avLst/>
          </a:prstGeom>
        </p:spPr>
        <p:txBody>
          <a:bodyPr anchorCtr="0" anchor="ctr" bIns="91425" lIns="91425" rIns="91425" tIns="91425">
            <a:noAutofit/>
          </a:bodyPr>
          <a:lstStyle/>
          <a:p>
            <a:pPr lvl="0" rtl="0">
              <a:spcBef>
                <a:spcPts val="0"/>
              </a:spcBef>
              <a:buNone/>
            </a:pPr>
            <a:r>
              <a:rPr lang="en"/>
              <a:t>3.30.17</a:t>
            </a:r>
          </a:p>
        </p:txBody>
      </p:sp>
      <p:sp>
        <p:nvSpPr>
          <p:cNvPr id="130" name="Shape 130"/>
          <p:cNvSpPr txBox="1"/>
          <p:nvPr>
            <p:ph idx="1" type="body"/>
          </p:nvPr>
        </p:nvSpPr>
        <p:spPr>
          <a:xfrm>
            <a:off x="311700" y="3162000"/>
            <a:ext cx="8520600" cy="1071600"/>
          </a:xfrm>
          <a:prstGeom prst="rect">
            <a:avLst/>
          </a:prstGeom>
        </p:spPr>
        <p:txBody>
          <a:bodyPr anchorCtr="0" anchor="t" bIns="91425" lIns="91425" rIns="91425" tIns="91425">
            <a:noAutofit/>
          </a:bodyPr>
          <a:lstStyle/>
          <a:p>
            <a:pPr lvl="0" rtl="0">
              <a:spcBef>
                <a:spcPts val="0"/>
              </a:spcBef>
              <a:buNone/>
            </a:pPr>
            <a:r>
              <a:rPr lang="en"/>
              <a:t>Thanks for viewing!</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title"/>
          </p:nvPr>
        </p:nvSpPr>
        <p:spPr>
          <a:xfrm>
            <a:off x="311700" y="315925"/>
            <a:ext cx="3999900" cy="831300"/>
          </a:xfrm>
          <a:prstGeom prst="rect">
            <a:avLst/>
          </a:prstGeom>
        </p:spPr>
        <p:txBody>
          <a:bodyPr anchorCtr="0" anchor="b" bIns="91425" lIns="91425" rIns="91425" tIns="91425">
            <a:noAutofit/>
          </a:bodyPr>
          <a:lstStyle/>
          <a:p>
            <a:pPr lvl="0">
              <a:spcBef>
                <a:spcPts val="0"/>
              </a:spcBef>
              <a:buNone/>
            </a:pPr>
            <a:r>
              <a:rPr lang="en"/>
              <a:t>Typography</a:t>
            </a:r>
          </a:p>
        </p:txBody>
      </p:sp>
      <p:sp>
        <p:nvSpPr>
          <p:cNvPr id="69" name="Shape 69"/>
          <p:cNvSpPr txBox="1"/>
          <p:nvPr>
            <p:ph idx="1" type="body"/>
          </p:nvPr>
        </p:nvSpPr>
        <p:spPr>
          <a:xfrm>
            <a:off x="311700" y="1225225"/>
            <a:ext cx="3999900" cy="3354000"/>
          </a:xfrm>
          <a:prstGeom prst="rect">
            <a:avLst/>
          </a:prstGeom>
        </p:spPr>
        <p:txBody>
          <a:bodyPr anchorCtr="0" anchor="t" bIns="91425" lIns="91425" rIns="91425" tIns="91425">
            <a:noAutofit/>
          </a:bodyPr>
          <a:lstStyle/>
          <a:p>
            <a:pPr lvl="0">
              <a:lnSpc>
                <a:spcPct val="200000"/>
              </a:lnSpc>
              <a:spcBef>
                <a:spcPts val="0"/>
              </a:spcBef>
              <a:spcAft>
                <a:spcPts val="0"/>
              </a:spcAft>
              <a:buClr>
                <a:schemeClr val="dk1"/>
              </a:buClr>
              <a:buSzPct val="78571"/>
              <a:buFont typeface="Arial"/>
              <a:buNone/>
            </a:pPr>
            <a:r>
              <a:rPr lang="en"/>
              <a:t>For Headlines use Gilda Display, size 20px </a:t>
            </a:r>
          </a:p>
          <a:p>
            <a:pPr lvl="0">
              <a:lnSpc>
                <a:spcPct val="200000"/>
              </a:lnSpc>
              <a:spcBef>
                <a:spcPts val="0"/>
              </a:spcBef>
              <a:spcAft>
                <a:spcPts val="0"/>
              </a:spcAft>
              <a:buNone/>
            </a:pPr>
            <a:r>
              <a:rPr lang="en"/>
              <a:t>For Body use Arapey, size 14px</a:t>
            </a:r>
          </a:p>
        </p:txBody>
      </p:sp>
      <p:sp>
        <p:nvSpPr>
          <p:cNvPr id="70" name="Shape 70"/>
          <p:cNvSpPr txBox="1"/>
          <p:nvPr>
            <p:ph idx="2" type="body"/>
          </p:nvPr>
        </p:nvSpPr>
        <p:spPr>
          <a:xfrm>
            <a:off x="4891300" y="2426375"/>
            <a:ext cx="3999900" cy="2152800"/>
          </a:xfrm>
          <a:prstGeom prst="rect">
            <a:avLst/>
          </a:prstGeom>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latin typeface="Arapey"/>
                <a:ea typeface="Arapey"/>
                <a:cs typeface="Arapey"/>
                <a:sym typeface="Arapey"/>
              </a:rPr>
              <a:t>Nullam ut est laoreet, accumsan diam sit amet, dapibus felis. Morbi sagittis molestie dictum. Pellentesque purus lacus, cursus eget varius ac, consequat tristique urna. Donec malesuada libero eget augue lacinia ultricies.</a:t>
            </a:r>
          </a:p>
        </p:txBody>
      </p:sp>
      <p:sp>
        <p:nvSpPr>
          <p:cNvPr id="71" name="Shape 71"/>
          <p:cNvSpPr txBox="1"/>
          <p:nvPr>
            <p:ph type="title"/>
          </p:nvPr>
        </p:nvSpPr>
        <p:spPr>
          <a:xfrm>
            <a:off x="4891300" y="393925"/>
            <a:ext cx="3999900" cy="1972200"/>
          </a:xfrm>
          <a:prstGeom prst="rect">
            <a:avLst/>
          </a:prstGeom>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 sz="2000">
                <a:latin typeface="Gilda Display"/>
                <a:ea typeface="Gilda Display"/>
                <a:cs typeface="Gilda Display"/>
                <a:sym typeface="Gilda Display"/>
              </a:rPr>
              <a:t>Inspiration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75" name="Shape 75"/>
        <p:cNvGrpSpPr/>
        <p:nvPr/>
      </p:nvGrpSpPr>
      <p:grpSpPr>
        <a:xfrm>
          <a:off x="0" y="0"/>
          <a:ext cx="0" cy="0"/>
          <a:chOff x="0" y="0"/>
          <a:chExt cx="0" cy="0"/>
        </a:xfrm>
      </p:grpSpPr>
      <p:sp>
        <p:nvSpPr>
          <p:cNvPr id="76" name="Shape 76"/>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rPr lang="en"/>
              <a:t>CSS</a:t>
            </a:r>
          </a:p>
        </p:txBody>
      </p:sp>
      <p:sp>
        <p:nvSpPr>
          <p:cNvPr id="77" name="Shape 77"/>
          <p:cNvSpPr txBox="1"/>
          <p:nvPr>
            <p:ph idx="1" type="body"/>
          </p:nvPr>
        </p:nvSpPr>
        <p:spPr>
          <a:xfrm>
            <a:off x="311700" y="1399399"/>
            <a:ext cx="2808000" cy="2784900"/>
          </a:xfrm>
          <a:prstGeom prst="rect">
            <a:avLst/>
          </a:prstGeom>
        </p:spPr>
        <p:txBody>
          <a:bodyPr anchorCtr="0" anchor="t" bIns="91425" lIns="91425" rIns="91425" tIns="91425">
            <a:noAutofit/>
          </a:bodyPr>
          <a:lstStyle/>
          <a:p>
            <a:pPr indent="-317500" lvl="0" marL="457200" rtl="0">
              <a:lnSpc>
                <a:spcPct val="100000"/>
              </a:lnSpc>
              <a:spcBef>
                <a:spcPts val="0"/>
              </a:spcBef>
              <a:spcAft>
                <a:spcPts val="0"/>
              </a:spcAft>
              <a:buSzPct val="100000"/>
            </a:pPr>
            <a:r>
              <a:rPr lang="en" sz="1400"/>
              <a:t>Margin: 0px</a:t>
            </a:r>
          </a:p>
          <a:p>
            <a:pPr indent="-317500" lvl="0" marL="457200" rtl="0">
              <a:lnSpc>
                <a:spcPct val="100000"/>
              </a:lnSpc>
              <a:spcBef>
                <a:spcPts val="0"/>
              </a:spcBef>
              <a:spcAft>
                <a:spcPts val="0"/>
              </a:spcAft>
              <a:buSzPct val="100000"/>
            </a:pPr>
            <a:r>
              <a:rPr lang="en" sz="1400"/>
              <a:t>Padding: 0px</a:t>
            </a:r>
          </a:p>
          <a:p>
            <a:pPr indent="-317500" lvl="0" marL="457200" rtl="0">
              <a:lnSpc>
                <a:spcPct val="100000"/>
              </a:lnSpc>
              <a:spcBef>
                <a:spcPts val="0"/>
              </a:spcBef>
              <a:spcAft>
                <a:spcPts val="0"/>
              </a:spcAft>
              <a:buSzPct val="100000"/>
            </a:pPr>
            <a:r>
              <a:rPr lang="en" sz="1400"/>
              <a:t>Display: grid</a:t>
            </a:r>
          </a:p>
          <a:p>
            <a:pPr indent="-317500" lvl="0" marL="457200" rtl="0">
              <a:lnSpc>
                <a:spcPct val="100000"/>
              </a:lnSpc>
              <a:spcBef>
                <a:spcPts val="0"/>
              </a:spcBef>
              <a:spcAft>
                <a:spcPts val="0"/>
              </a:spcAft>
              <a:buSzPct val="100000"/>
            </a:pPr>
            <a:r>
              <a:rPr lang="en" sz="1400"/>
              <a:t>Columns: 5</a:t>
            </a:r>
          </a:p>
          <a:p>
            <a:pPr indent="-317500" lvl="0" marL="457200" rtl="0">
              <a:lnSpc>
                <a:spcPct val="100000"/>
              </a:lnSpc>
              <a:spcBef>
                <a:spcPts val="0"/>
              </a:spcBef>
              <a:spcAft>
                <a:spcPts val="0"/>
              </a:spcAft>
              <a:buSzPct val="100000"/>
            </a:pPr>
            <a:r>
              <a:rPr lang="en" sz="1400"/>
              <a:t>Column-gap: 2px</a:t>
            </a:r>
          </a:p>
          <a:p>
            <a:pPr indent="-317500" lvl="0" marL="457200" rtl="0">
              <a:lnSpc>
                <a:spcPct val="100000"/>
              </a:lnSpc>
              <a:spcBef>
                <a:spcPts val="0"/>
              </a:spcBef>
              <a:spcAft>
                <a:spcPts val="0"/>
              </a:spcAft>
              <a:buSzPct val="100000"/>
            </a:pPr>
            <a:r>
              <a:rPr lang="en" sz="1400"/>
              <a:t>Media Queries inclue: </a:t>
            </a:r>
          </a:p>
          <a:p>
            <a:pPr lvl="0" rtl="0">
              <a:lnSpc>
                <a:spcPct val="100000"/>
              </a:lnSpc>
              <a:spcBef>
                <a:spcPts val="0"/>
              </a:spcBef>
              <a:spcAft>
                <a:spcPts val="0"/>
              </a:spcAft>
              <a:buNone/>
            </a:pPr>
            <a:r>
              <a:rPr lang="en" sz="1400"/>
              <a:t>	- Laptops: 13”,15”, 17”</a:t>
            </a:r>
          </a:p>
          <a:p>
            <a:pPr indent="0" lvl="0" marL="457200" rtl="0">
              <a:lnSpc>
                <a:spcPct val="100000"/>
              </a:lnSpc>
              <a:spcBef>
                <a:spcPts val="0"/>
              </a:spcBef>
              <a:spcAft>
                <a:spcPts val="0"/>
              </a:spcAft>
              <a:buNone/>
            </a:pPr>
            <a:r>
              <a:rPr lang="en" sz="1400"/>
              <a:t>- HTC/Samsung Galaxy</a:t>
            </a:r>
          </a:p>
          <a:p>
            <a:pPr indent="0" lvl="0" marL="457200" rtl="0">
              <a:lnSpc>
                <a:spcPct val="100000"/>
              </a:lnSpc>
              <a:spcBef>
                <a:spcPts val="0"/>
              </a:spcBef>
              <a:spcAft>
                <a:spcPts val="0"/>
              </a:spcAft>
              <a:buNone/>
            </a:pPr>
            <a:r>
              <a:rPr lang="en" sz="1400"/>
              <a:t>- iPhone 5,5S,6,6+,7,7+</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rPr lang="en"/>
              <a:t>Photography</a:t>
            </a:r>
          </a:p>
        </p:txBody>
      </p:sp>
      <p:sp>
        <p:nvSpPr>
          <p:cNvPr id="83" name="Shape 83"/>
          <p:cNvSpPr txBox="1"/>
          <p:nvPr>
            <p:ph idx="1" type="body"/>
          </p:nvPr>
        </p:nvSpPr>
        <p:spPr>
          <a:xfrm>
            <a:off x="311700" y="1399399"/>
            <a:ext cx="2808000" cy="2784900"/>
          </a:xfrm>
          <a:prstGeom prst="rect">
            <a:avLst/>
          </a:prstGeom>
        </p:spPr>
        <p:txBody>
          <a:bodyPr anchorCtr="0" anchor="t" bIns="91425" lIns="91425" rIns="91425" tIns="91425">
            <a:noAutofit/>
          </a:bodyPr>
          <a:lstStyle/>
          <a:p>
            <a:pPr lvl="0">
              <a:spcBef>
                <a:spcPts val="0"/>
              </a:spcBef>
              <a:spcAft>
                <a:spcPts val="0"/>
              </a:spcAft>
              <a:buNone/>
            </a:pPr>
            <a:r>
              <a:t/>
            </a:r>
            <a:endParaRPr sz="1400"/>
          </a:p>
          <a:p>
            <a:pPr lvl="0">
              <a:spcBef>
                <a:spcPts val="0"/>
              </a:spcBef>
              <a:spcAft>
                <a:spcPts val="0"/>
              </a:spcAft>
              <a:buNone/>
            </a:pPr>
            <a:r>
              <a:t/>
            </a:r>
            <a:endParaRPr sz="1400"/>
          </a:p>
          <a:p>
            <a:pPr lvl="0">
              <a:spcBef>
                <a:spcPts val="0"/>
              </a:spcBef>
              <a:spcAft>
                <a:spcPts val="0"/>
              </a:spcAft>
              <a:buNone/>
            </a:pPr>
            <a:r>
              <a:rPr lang="en" sz="1400"/>
              <a:t> </a:t>
            </a:r>
          </a:p>
        </p:txBody>
      </p:sp>
      <p:sp>
        <p:nvSpPr>
          <p:cNvPr id="84" name="Shape 84"/>
          <p:cNvSpPr txBox="1"/>
          <p:nvPr/>
        </p:nvSpPr>
        <p:spPr>
          <a:xfrm>
            <a:off x="501325" y="1614225"/>
            <a:ext cx="2446500" cy="23964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descr="blog3.JPG" id="85" name="Shape 85"/>
          <p:cNvPicPr preferRelativeResize="0"/>
          <p:nvPr/>
        </p:nvPicPr>
        <p:blipFill>
          <a:blip r:embed="rId3">
            <a:alphaModFix/>
          </a:blip>
          <a:stretch>
            <a:fillRect/>
          </a:stretch>
        </p:blipFill>
        <p:spPr>
          <a:xfrm>
            <a:off x="3519225" y="0"/>
            <a:ext cx="3749851" cy="2531850"/>
          </a:xfrm>
          <a:prstGeom prst="rect">
            <a:avLst/>
          </a:prstGeom>
          <a:noFill/>
          <a:ln>
            <a:noFill/>
          </a:ln>
        </p:spPr>
      </p:pic>
      <p:pic>
        <p:nvPicPr>
          <p:cNvPr descr="blog4.png" id="86" name="Shape 86"/>
          <p:cNvPicPr preferRelativeResize="0"/>
          <p:nvPr/>
        </p:nvPicPr>
        <p:blipFill>
          <a:blip r:embed="rId4">
            <a:alphaModFix/>
          </a:blip>
          <a:stretch>
            <a:fillRect/>
          </a:stretch>
        </p:blipFill>
        <p:spPr>
          <a:xfrm>
            <a:off x="5604700" y="2531850"/>
            <a:ext cx="3539299" cy="2611648"/>
          </a:xfrm>
          <a:prstGeom prst="rect">
            <a:avLst/>
          </a:prstGeom>
          <a:noFill/>
          <a:ln>
            <a:noFill/>
          </a:ln>
        </p:spPr>
      </p:pic>
      <p:sp>
        <p:nvSpPr>
          <p:cNvPr id="87" name="Shape 87"/>
          <p:cNvSpPr txBox="1"/>
          <p:nvPr/>
        </p:nvSpPr>
        <p:spPr>
          <a:xfrm>
            <a:off x="501325" y="1634300"/>
            <a:ext cx="2436300" cy="2386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t/>
            </a:r>
            <a:endParaRPr/>
          </a:p>
        </p:txBody>
      </p:sp>
      <p:sp>
        <p:nvSpPr>
          <p:cNvPr id="88" name="Shape 88"/>
          <p:cNvSpPr txBox="1"/>
          <p:nvPr/>
        </p:nvSpPr>
        <p:spPr>
          <a:xfrm>
            <a:off x="521375" y="1654350"/>
            <a:ext cx="2426400" cy="23964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indent="-228600" lvl="0" marL="457200">
              <a:spcBef>
                <a:spcPts val="0"/>
              </a:spcBef>
              <a:buClr>
                <a:schemeClr val="dk1"/>
              </a:buClr>
              <a:buChar char="➔"/>
            </a:pPr>
            <a:r>
              <a:rPr lang="en">
                <a:solidFill>
                  <a:schemeClr val="dk1"/>
                </a:solidFill>
              </a:rPr>
              <a:t>The website will feature the blogger’s designs, photography, and fashion. Representing content of an online Zine. </a:t>
            </a:r>
          </a:p>
          <a:p>
            <a:pPr indent="-228600" lvl="0" marL="457200">
              <a:spcBef>
                <a:spcPts val="0"/>
              </a:spcBef>
              <a:buClr>
                <a:schemeClr val="dk1"/>
              </a:buClr>
              <a:buChar char="➔"/>
            </a:pPr>
            <a:r>
              <a:rPr lang="en">
                <a:solidFill>
                  <a:schemeClr val="dk1"/>
                </a:solidFill>
              </a:rPr>
              <a:t>Images with high resolution, 300 ppi.</a:t>
            </a:r>
          </a:p>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265500" y="929275"/>
            <a:ext cx="4045200" cy="1786200"/>
          </a:xfrm>
          <a:prstGeom prst="rect">
            <a:avLst/>
          </a:prstGeom>
        </p:spPr>
        <p:txBody>
          <a:bodyPr anchorCtr="0" anchor="b" bIns="91425" lIns="91425" rIns="91425" tIns="91425">
            <a:noAutofit/>
          </a:bodyPr>
          <a:lstStyle/>
          <a:p>
            <a:pPr lvl="0">
              <a:spcBef>
                <a:spcPts val="0"/>
              </a:spcBef>
              <a:buNone/>
            </a:pPr>
            <a:r>
              <a:rPr lang="en"/>
              <a:t>Icons</a:t>
            </a:r>
          </a:p>
        </p:txBody>
      </p:sp>
      <p:sp>
        <p:nvSpPr>
          <p:cNvPr id="94" name="Shape 94"/>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rtl="0">
              <a:spcBef>
                <a:spcPts val="0"/>
              </a:spcBef>
              <a:buNone/>
            </a:pPr>
            <a:r>
              <a:rPr lang="en"/>
              <a:t>Logo </a:t>
            </a:r>
          </a:p>
        </p:txBody>
      </p:sp>
      <p:pic>
        <p:nvPicPr>
          <p:cNvPr descr="logo_new-compressor.png" id="95" name="Shape 95"/>
          <p:cNvPicPr preferRelativeResize="0"/>
          <p:nvPr/>
        </p:nvPicPr>
        <p:blipFill>
          <a:blip r:embed="rId3">
            <a:alphaModFix/>
          </a:blip>
          <a:stretch>
            <a:fillRect/>
          </a:stretch>
        </p:blipFill>
        <p:spPr>
          <a:xfrm>
            <a:off x="5555975" y="2058250"/>
            <a:ext cx="2819400" cy="657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65500" y="929275"/>
            <a:ext cx="4045200" cy="1786200"/>
          </a:xfrm>
          <a:prstGeom prst="rect">
            <a:avLst/>
          </a:prstGeom>
        </p:spPr>
        <p:txBody>
          <a:bodyPr anchorCtr="0" anchor="b" bIns="91425" lIns="91425" rIns="91425" tIns="91425">
            <a:noAutofit/>
          </a:bodyPr>
          <a:lstStyle/>
          <a:p>
            <a:pPr lvl="0" rtl="0">
              <a:spcBef>
                <a:spcPts val="0"/>
              </a:spcBef>
              <a:buNone/>
            </a:pPr>
            <a:r>
              <a:rPr lang="en"/>
              <a:t>Icons</a:t>
            </a:r>
          </a:p>
        </p:txBody>
      </p:sp>
      <p:sp>
        <p:nvSpPr>
          <p:cNvPr id="101" name="Shape 101"/>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rtl="0">
              <a:spcBef>
                <a:spcPts val="0"/>
              </a:spcBef>
              <a:buNone/>
            </a:pPr>
            <a:r>
              <a:rPr lang="en"/>
              <a:t>Navigation Bar</a:t>
            </a:r>
          </a:p>
        </p:txBody>
      </p:sp>
      <p:pic>
        <p:nvPicPr>
          <p:cNvPr descr="skeet-compressor.png" id="102" name="Shape 102"/>
          <p:cNvPicPr preferRelativeResize="0"/>
          <p:nvPr/>
        </p:nvPicPr>
        <p:blipFill rotWithShape="1">
          <a:blip r:embed="rId3">
            <a:alphaModFix/>
          </a:blip>
          <a:srcRect b="10705" l="0" r="0" t="10697"/>
          <a:stretch/>
        </p:blipFill>
        <p:spPr>
          <a:xfrm>
            <a:off x="5305175" y="1065925"/>
            <a:ext cx="1041494" cy="3011651"/>
          </a:xfrm>
          <a:prstGeom prst="rect">
            <a:avLst/>
          </a:prstGeom>
          <a:noFill/>
          <a:ln>
            <a:noFill/>
          </a:ln>
        </p:spPr>
      </p:pic>
      <p:pic>
        <p:nvPicPr>
          <p:cNvPr descr="nokiaa-compressor.png" id="103" name="Shape 103"/>
          <p:cNvPicPr preferRelativeResize="0"/>
          <p:nvPr/>
        </p:nvPicPr>
        <p:blipFill rotWithShape="1">
          <a:blip r:embed="rId4">
            <a:alphaModFix/>
          </a:blip>
          <a:srcRect b="10760" l="0" r="0" t="10752"/>
          <a:stretch/>
        </p:blipFill>
        <p:spPr>
          <a:xfrm>
            <a:off x="6396800" y="1062800"/>
            <a:ext cx="1041494" cy="3011652"/>
          </a:xfrm>
          <a:prstGeom prst="rect">
            <a:avLst/>
          </a:prstGeom>
          <a:noFill/>
          <a:ln>
            <a:noFill/>
          </a:ln>
        </p:spPr>
      </p:pic>
      <p:pic>
        <p:nvPicPr>
          <p:cNvPr descr="cam-compressor.png" id="104" name="Shape 104"/>
          <p:cNvPicPr preferRelativeResize="0"/>
          <p:nvPr/>
        </p:nvPicPr>
        <p:blipFill rotWithShape="1">
          <a:blip r:embed="rId5">
            <a:alphaModFix/>
          </a:blip>
          <a:srcRect b="10808" l="0" r="0" t="10815"/>
          <a:stretch/>
        </p:blipFill>
        <p:spPr>
          <a:xfrm>
            <a:off x="7488425" y="1062800"/>
            <a:ext cx="1041494" cy="30116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265500" y="929275"/>
            <a:ext cx="4045200" cy="1786200"/>
          </a:xfrm>
          <a:prstGeom prst="rect">
            <a:avLst/>
          </a:prstGeom>
        </p:spPr>
        <p:txBody>
          <a:bodyPr anchorCtr="0" anchor="b" bIns="91425" lIns="91425" rIns="91425" tIns="91425">
            <a:noAutofit/>
          </a:bodyPr>
          <a:lstStyle/>
          <a:p>
            <a:pPr lvl="0" rtl="0">
              <a:spcBef>
                <a:spcPts val="0"/>
              </a:spcBef>
              <a:buNone/>
            </a:pPr>
            <a:r>
              <a:rPr lang="en"/>
              <a:t>Icons</a:t>
            </a:r>
          </a:p>
        </p:txBody>
      </p:sp>
      <p:sp>
        <p:nvSpPr>
          <p:cNvPr id="110" name="Shape 110"/>
          <p:cNvSpPr txBox="1"/>
          <p:nvPr>
            <p:ph idx="1" type="subTitle"/>
          </p:nvPr>
        </p:nvSpPr>
        <p:spPr>
          <a:xfrm>
            <a:off x="265500" y="2769000"/>
            <a:ext cx="4045200" cy="1574100"/>
          </a:xfrm>
          <a:prstGeom prst="rect">
            <a:avLst/>
          </a:prstGeom>
        </p:spPr>
        <p:txBody>
          <a:bodyPr anchorCtr="0" anchor="t" bIns="91425" lIns="91425" rIns="91425" tIns="91425">
            <a:noAutofit/>
          </a:bodyPr>
          <a:lstStyle/>
          <a:p>
            <a:pPr lvl="0" rtl="0">
              <a:spcBef>
                <a:spcPts val="0"/>
              </a:spcBef>
              <a:buNone/>
            </a:pPr>
            <a:r>
              <a:rPr lang="en"/>
              <a:t>Footer</a:t>
            </a:r>
          </a:p>
        </p:txBody>
      </p:sp>
      <p:pic>
        <p:nvPicPr>
          <p:cNvPr descr="2425bllk.png" id="111" name="Shape 111"/>
          <p:cNvPicPr preferRelativeResize="0"/>
          <p:nvPr/>
        </p:nvPicPr>
        <p:blipFill rotWithShape="1">
          <a:blip r:embed="rId3">
            <a:alphaModFix/>
          </a:blip>
          <a:srcRect b="0" l="19864" r="19864" t="0"/>
          <a:stretch/>
        </p:blipFill>
        <p:spPr>
          <a:xfrm>
            <a:off x="6126050" y="1713750"/>
            <a:ext cx="1534050" cy="1715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Color</a:t>
            </a:r>
          </a:p>
        </p:txBody>
      </p:sp>
      <p:sp>
        <p:nvSpPr>
          <p:cNvPr id="117" name="Shape 117"/>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   Theme 17: (left to right)</a:t>
            </a:r>
          </a:p>
          <a:p>
            <a:pPr indent="387350" lvl="0">
              <a:spcBef>
                <a:spcPts val="0"/>
              </a:spcBef>
              <a:buClr>
                <a:schemeClr val="dk1"/>
              </a:buClr>
              <a:buSzPct val="61111"/>
              <a:buFont typeface="Arial"/>
              <a:buNone/>
            </a:pPr>
            <a:r>
              <a:rPr lang="en"/>
              <a:t>#</a:t>
            </a:r>
            <a:r>
              <a:rPr lang="en"/>
              <a:t>CCD6DF</a:t>
            </a:r>
          </a:p>
          <a:p>
            <a:pPr indent="387350" lvl="0">
              <a:spcBef>
                <a:spcPts val="0"/>
              </a:spcBef>
              <a:buClr>
                <a:schemeClr val="dk1"/>
              </a:buClr>
              <a:buSzPct val="61111"/>
              <a:buFont typeface="Arial"/>
              <a:buNone/>
            </a:pPr>
            <a:r>
              <a:rPr lang="en"/>
              <a:t>#727265 - Header 1</a:t>
            </a:r>
          </a:p>
          <a:p>
            <a:pPr indent="387350" lvl="0">
              <a:spcBef>
                <a:spcPts val="0"/>
              </a:spcBef>
              <a:buClr>
                <a:schemeClr val="dk1"/>
              </a:buClr>
              <a:buSzPct val="61111"/>
              <a:buFont typeface="Arial"/>
              <a:buNone/>
            </a:pPr>
            <a:r>
              <a:rPr lang="en"/>
              <a:t>#AFA17D</a:t>
            </a:r>
          </a:p>
          <a:p>
            <a:pPr indent="387350" lvl="0">
              <a:spcBef>
                <a:spcPts val="0"/>
              </a:spcBef>
              <a:buClr>
                <a:schemeClr val="dk1"/>
              </a:buClr>
              <a:buSzPct val="61111"/>
              <a:buFont typeface="Arial"/>
              <a:buNone/>
            </a:pPr>
            <a:r>
              <a:rPr lang="en"/>
              <a:t>#2A302F - Body Text</a:t>
            </a:r>
          </a:p>
          <a:p>
            <a:pPr indent="387350" lvl="0">
              <a:spcBef>
                <a:spcPts val="0"/>
              </a:spcBef>
              <a:buClr>
                <a:schemeClr val="dk1"/>
              </a:buClr>
              <a:buSzPct val="61111"/>
              <a:buFont typeface="Arial"/>
              <a:buNone/>
            </a:pPr>
            <a:r>
              <a:rPr lang="en"/>
              <a:t>#27271F - Header 2</a:t>
            </a:r>
          </a:p>
          <a:p>
            <a:pPr lvl="0">
              <a:spcBef>
                <a:spcPts val="0"/>
              </a:spcBef>
              <a:buNone/>
            </a:pPr>
            <a:r>
              <a:t/>
            </a:r>
            <a:endParaRPr/>
          </a:p>
        </p:txBody>
      </p:sp>
      <p:pic>
        <p:nvPicPr>
          <p:cNvPr id="118" name="Shape 118"/>
          <p:cNvPicPr preferRelativeResize="0"/>
          <p:nvPr/>
        </p:nvPicPr>
        <p:blipFill>
          <a:blip r:embed="rId3">
            <a:alphaModFix/>
          </a:blip>
          <a:stretch>
            <a:fillRect/>
          </a:stretch>
        </p:blipFill>
        <p:spPr>
          <a:xfrm>
            <a:off x="3583799" y="1665675"/>
            <a:ext cx="4973874" cy="1812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Wireframe</a:t>
            </a:r>
          </a:p>
        </p:txBody>
      </p:sp>
      <p:pic>
        <p:nvPicPr>
          <p:cNvPr id="124" name="Shape 124"/>
          <p:cNvPicPr preferRelativeResize="0"/>
          <p:nvPr/>
        </p:nvPicPr>
        <p:blipFill>
          <a:blip r:embed="rId3">
            <a:alphaModFix/>
          </a:blip>
          <a:stretch>
            <a:fillRect/>
          </a:stretch>
        </p:blipFill>
        <p:spPr>
          <a:xfrm>
            <a:off x="747225" y="1147225"/>
            <a:ext cx="7441525" cy="38106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